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8449D7-D756-9648-B50B-568BF31149DB}" v="2" dt="2022-12-13T08:07:36.6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61"/>
    <p:restoredTop sz="96240"/>
  </p:normalViewPr>
  <p:slideViewPr>
    <p:cSldViewPr showGuides="1">
      <p:cViewPr varScale="1">
        <p:scale>
          <a:sx n="121" d="100"/>
          <a:sy n="121" d="100"/>
        </p:scale>
        <p:origin x="664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23A621F-1135-FDC1-9976-086E6D3E2B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5137D909-0190-5D79-DC86-EBAF1E2919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82BA7E2-851A-FC30-203B-EE6AE5D5E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D424-1EF2-0446-BEBC-DF2024CDD3A4}" type="datetimeFigureOut">
              <a:rPr lang="nb-NO" smtClean="0"/>
              <a:t>14.12.2022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459A7F5-8440-4263-DAFC-5CFAB3C5E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CD9F6D9C-1610-96A4-9983-4DD185914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627B-E750-7C4A-B6F5-FC6028BB29A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48379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9987C14-94D8-7C25-FD3F-8AF1C118D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C5B73772-D0C2-C236-1276-2836DDBAC6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07DF609B-AC10-0509-3FA8-1BAA32531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D424-1EF2-0446-BEBC-DF2024CDD3A4}" type="datetimeFigureOut">
              <a:rPr lang="nb-NO" smtClean="0"/>
              <a:t>14.12.2022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ABB2B263-A2EB-C963-95E2-25A5ED5B8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60FB8C85-B2CF-B503-4FB5-2352D2184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627B-E750-7C4A-B6F5-FC6028BB29A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01670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5C0CA855-0080-5195-C5C5-C909CFF24F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E493B554-A57F-945E-7267-925DEB3288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37DA60C1-7E60-9D9A-7F86-649451DF8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D424-1EF2-0446-BEBC-DF2024CDD3A4}" type="datetimeFigureOut">
              <a:rPr lang="nb-NO" smtClean="0"/>
              <a:t>14.12.2022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948C3980-E4E8-3729-7A14-3F5074D32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9B331200-4320-DA2B-69F1-F2FA24F48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627B-E750-7C4A-B6F5-FC6028BB29A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97688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4643978-33B0-517B-C319-77611F9DC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62D89583-60A9-AF85-C296-59F8A0C5EE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47C240BE-AE1F-59B9-3218-C19EB1E655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D424-1EF2-0446-BEBC-DF2024CDD3A4}" type="datetimeFigureOut">
              <a:rPr lang="nb-NO" smtClean="0"/>
              <a:t>14.12.2022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5E3EF4EA-E15A-22A4-25DE-F90A80320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CF7D052F-DAF8-A518-6D63-BB13210EB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627B-E750-7C4A-B6F5-FC6028BB29A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7558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4EDFF01-C00E-A48F-F3E2-A30C1CAB8F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B2B761DA-F30E-9AD0-7C8E-8D353311B4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BC17D18F-E899-618A-3CB1-2DC3B3EF2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D424-1EF2-0446-BEBC-DF2024CDD3A4}" type="datetimeFigureOut">
              <a:rPr lang="nb-NO" smtClean="0"/>
              <a:t>14.12.2022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584340F3-CB9D-A121-7ADB-A7017CBF6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EB0BD005-8547-9DB0-5AAE-A57344011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627B-E750-7C4A-B6F5-FC6028BB29A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17258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314784E-5D53-9794-222A-748653B92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F7ACA78E-2987-2FB9-0BEE-ED4BBDE48F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6B4E48DE-4D2A-917D-4A38-82536595F8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6612C338-2164-F131-258D-5B606D52F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D424-1EF2-0446-BEBC-DF2024CDD3A4}" type="datetimeFigureOut">
              <a:rPr lang="nb-NO" smtClean="0"/>
              <a:t>14.12.2022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F5315F03-40CF-AF96-267F-1ABDC202D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EC14B205-BE65-19FF-2E4D-2DA70D816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627B-E750-7C4A-B6F5-FC6028BB29A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82482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6199D17-9BA7-CBB6-E380-F093B0422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1813A729-A610-2ED4-3D07-B6E16C31C7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E1F93DDA-2967-45C2-7458-130DCA1F4B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0BF15077-3600-47B3-A1A7-1B9CD31247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C2A8676D-BC0E-22C6-D37D-C81330681D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2FCC7964-EE80-BC80-926A-95444FC9A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D424-1EF2-0446-BEBC-DF2024CDD3A4}" type="datetimeFigureOut">
              <a:rPr lang="nb-NO" smtClean="0"/>
              <a:t>14.12.2022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3EF35779-E9DE-8AE0-57B7-261280BD9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4811D531-C633-42BE-5C76-33315998E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627B-E750-7C4A-B6F5-FC6028BB29A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36869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A188D55-1A01-A25E-9043-E56A0B4D4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C40DDB10-B8C8-0DD3-8AF0-5F2334B39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D424-1EF2-0446-BEBC-DF2024CDD3A4}" type="datetimeFigureOut">
              <a:rPr lang="nb-NO" smtClean="0"/>
              <a:t>14.12.2022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CF39D813-0ABA-E675-BBBC-C6ADB6D50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EB2E95A7-2B42-F676-405F-D4A565E1B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627B-E750-7C4A-B6F5-FC6028BB29A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22066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3105CAC5-68EF-CC50-F834-81E19CCBD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D424-1EF2-0446-BEBC-DF2024CDD3A4}" type="datetimeFigureOut">
              <a:rPr lang="nb-NO" smtClean="0"/>
              <a:t>14.12.2022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EEC3AF4F-5505-AEC5-BFB5-EC2C59A6D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1F1E4804-EA2A-86CA-23AF-C55F01DC2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627B-E750-7C4A-B6F5-FC6028BB29A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84033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89755C6-6596-3B1A-23A5-A9000DB19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E75D99C7-6C13-FBAA-2B1D-47827B4CAA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1EA2288B-460E-D67D-ABF0-2899FAFDF5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8783C8C3-CDEE-11E5-324E-75F14A22C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D424-1EF2-0446-BEBC-DF2024CDD3A4}" type="datetimeFigureOut">
              <a:rPr lang="nb-NO" smtClean="0"/>
              <a:t>14.12.2022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093F7BC7-D186-C52D-FAE4-6B54F8875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7435810B-9295-8430-2D7B-715A984EB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627B-E750-7C4A-B6F5-FC6028BB29A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92090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5C89040-A083-7C8B-B73B-FFF83B8D6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7C24BB69-D590-80A2-3375-593D77D058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FDEB4589-B155-F6D9-5C2A-5A635DBDC2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9F0B6A65-59ED-D047-8954-A100DEACC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D424-1EF2-0446-BEBC-DF2024CDD3A4}" type="datetimeFigureOut">
              <a:rPr lang="nb-NO" smtClean="0"/>
              <a:t>14.12.2022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BA462A0C-9A88-8AFA-B8C6-037668759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144CC742-7D13-B3B1-5B73-0F854A450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627B-E750-7C4A-B6F5-FC6028BB29A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77158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08617220-39EC-A6E6-90B1-DEA5B6D4B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5EBEC091-6DC4-F1D5-019F-7CE9A6FE95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9F6804CD-4EA5-40AA-A668-F67F70A74B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6D424-1EF2-0446-BEBC-DF2024CDD3A4}" type="datetimeFigureOut">
              <a:rPr lang="nb-NO" smtClean="0"/>
              <a:t>14.12.2022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A8F95542-AD84-D040-0363-7FC35FDB86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FCDA3403-CA90-5841-8908-4C4B7008F2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B3627B-E750-7C4A-B6F5-FC6028BB29A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48027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2F6A214-54B9-EFDE-0168-1CEAC7901A0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1E36F471-4A2A-A528-B714-87935A1CBB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Fastlege_skjerminfo_endelig2.mp4">
            <a:hlinkClick r:id="" action="ppaction://media"/>
            <a:extLst>
              <a:ext uri="{FF2B5EF4-FFF2-40B4-BE49-F238E27FC236}">
                <a16:creationId xmlns:a16="http://schemas.microsoft.com/office/drawing/2014/main" id="{B39AECD0-2873-9BA9-2E3B-2D6D9DD1025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47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9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e7609d9-59bb-4889-9cc3-4da6b32ce0d6">
      <Terms xmlns="http://schemas.microsoft.com/office/infopath/2007/PartnerControls"/>
    </lcf76f155ced4ddcb4097134ff3c332f>
    <TaxCatchAll xmlns="c346f68e-ca5e-47c7-be84-e0437a22a9f0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36D77A08F23846BA0BF9F7AC49CD14" ma:contentTypeVersion="13" ma:contentTypeDescription="Create a new document." ma:contentTypeScope="" ma:versionID="bb4210fae63f2ed5636e014ef2a03329">
  <xsd:schema xmlns:xsd="http://www.w3.org/2001/XMLSchema" xmlns:xs="http://www.w3.org/2001/XMLSchema" xmlns:p="http://schemas.microsoft.com/office/2006/metadata/properties" xmlns:ns2="ee7609d9-59bb-4889-9cc3-4da6b32ce0d6" xmlns:ns3="c346f68e-ca5e-47c7-be84-e0437a22a9f0" targetNamespace="http://schemas.microsoft.com/office/2006/metadata/properties" ma:root="true" ma:fieldsID="46682e935a294d67a0c2adc15b0fa62b" ns2:_="" ns3:_="">
    <xsd:import namespace="ee7609d9-59bb-4889-9cc3-4da6b32ce0d6"/>
    <xsd:import namespace="c346f68e-ca5e-47c7-be84-e0437a22a9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7609d9-59bb-4889-9cc3-4da6b32ce0d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b430ae2b-df2c-4b95-9cf0-770a4f42eda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6f68e-ca5e-47c7-be84-e0437a22a9f0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dc6fff5e-55bb-4126-88ca-7ed9939b13af}" ma:internalName="TaxCatchAll" ma:showField="CatchAllData" ma:web="c346f68e-ca5e-47c7-be84-e0437a22a9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38163F-EC49-4663-9041-6C74F610AFA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3EAF263-FC18-43C8-AC62-A3DFF91E330E}">
  <ds:schemaRefs>
    <ds:schemaRef ds:uri="http://schemas.microsoft.com/office/2006/metadata/properties"/>
    <ds:schemaRef ds:uri="373f6598-d5d8-48bf-90d1-47b16dc846aa"/>
    <ds:schemaRef ds:uri="http://purl.org/dc/terms/"/>
    <ds:schemaRef ds:uri="http://purl.org/dc/dcmitype/"/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c68beda3-4443-4a75-a48e-43310017214c"/>
  </ds:schemaRefs>
</ds:datastoreItem>
</file>

<file path=customXml/itemProps3.xml><?xml version="1.0" encoding="utf-8"?>
<ds:datastoreItem xmlns:ds="http://schemas.openxmlformats.org/officeDocument/2006/customXml" ds:itemID="{9DD06AB5-9E1F-421E-BA3D-9B13870C17CD}"/>
</file>

<file path=docProps/app.xml><?xml version="1.0" encoding="utf-8"?>
<Properties xmlns="http://schemas.openxmlformats.org/officeDocument/2006/extended-properties" xmlns:vt="http://schemas.openxmlformats.org/officeDocument/2006/docPropsVTypes">
  <TotalTime>550</TotalTime>
  <Words>0</Words>
  <Application>Microsoft Macintosh PowerPoint</Application>
  <PresentationFormat>Widescreen</PresentationFormat>
  <Paragraphs>0</Paragraphs>
  <Slides>1</Slides>
  <Notes>0</Notes>
  <HiddenSlides>0</HiddenSlides>
  <MMClips>1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Office-tema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Pia Maria Møller Jensen</dc:creator>
  <cp:lastModifiedBy>Pia Maria Møller Jensen</cp:lastModifiedBy>
  <cp:revision>4</cp:revision>
  <dcterms:created xsi:type="dcterms:W3CDTF">2022-12-12T22:13:08Z</dcterms:created>
  <dcterms:modified xsi:type="dcterms:W3CDTF">2022-12-14T13:33:06Z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0x010100DF36D77A08F23846BA0BF9F7AC49CD14</vt:lpwstr>
  </property>
  <property fmtid="{D5CDD505-2E9C-101B-9397-08002B2CF9AE}" pid="3" name="MediaServiceImageTags">
    <vt:lpwstr/>
  </property>
</Properties>
</file>